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59" r:id="rId6"/>
    <p:sldId id="261" r:id="rId7"/>
    <p:sldId id="262" r:id="rId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70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Desktop\БАҚЫТ Қайырбекқызы\раб стол реттттеу\тәрбиеші\ата-аналарға кеңес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Пользователь\Desktop\Desktop\БАҚЫТ Қайырбекқызы\раб стол реттттеу\тәрбиеші\ата-аналарға кеңес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Desktop\БАҚЫТ Қайырбекқызы\раб стол реттттеу\тәрбиеші\ата-аналарға кеңес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Пользователь\Desktop\Desktop\БАҚЫТ Қайырбекқызы\раб стол реттттеу\тәрбиеші\ата-аналарға кеңес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Пользователь\Desktop\Desktop\БАҚЫТ Қайырбекқызы\раб стол реттттеу\тәрбиеші\ата-аналарға кеңес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ользователь\Desktop\Desktop\БАҚЫТ Қайырбекқызы\раб стол реттттеу\тәрбиеші\ата-аналарға кеңес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Desktop\БАҚЫТ Қайырбекқызы\раб стол реттттеу\тәрбиеші\ата-аналарға кеңес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Лист A4 (210x297 мм)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2020-10-31T19:14:31Z</dcterms:created>
  <dcterms:modified xsi:type="dcterms:W3CDTF">2020-10-31T19:16:32Z</dcterms:modified>
</cp:coreProperties>
</file>